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7077075" cy="93694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60852"/>
    <a:srgbClr val="009900"/>
    <a:srgbClr val="FFFF00"/>
    <a:srgbClr val="F7922D"/>
    <a:srgbClr val="FD5D8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A17-ED03-47A5-A887-B9C8D4702AB4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D2C0E-71F0-44C7-BCB5-167B7455E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096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A17-ED03-47A5-A887-B9C8D4702AB4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D2C0E-71F0-44C7-BCB5-167B7455E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90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A17-ED03-47A5-A887-B9C8D4702AB4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D2C0E-71F0-44C7-BCB5-167B7455E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48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A17-ED03-47A5-A887-B9C8D4702AB4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D2C0E-71F0-44C7-BCB5-167B7455E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57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A17-ED03-47A5-A887-B9C8D4702AB4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D2C0E-71F0-44C7-BCB5-167B7455E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142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A17-ED03-47A5-A887-B9C8D4702AB4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D2C0E-71F0-44C7-BCB5-167B7455E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82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A17-ED03-47A5-A887-B9C8D4702AB4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D2C0E-71F0-44C7-BCB5-167B7455E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932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A17-ED03-47A5-A887-B9C8D4702AB4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D2C0E-71F0-44C7-BCB5-167B7455E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337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A17-ED03-47A5-A887-B9C8D4702AB4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D2C0E-71F0-44C7-BCB5-167B7455E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572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A17-ED03-47A5-A887-B9C8D4702AB4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D2C0E-71F0-44C7-BCB5-167B7455E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830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A17-ED03-47A5-A887-B9C8D4702AB4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D2C0E-71F0-44C7-BCB5-167B7455E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806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36A17-ED03-47A5-A887-B9C8D4702AB4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D2C0E-71F0-44C7-BCB5-167B7455E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647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1935660"/>
            <a:ext cx="8153400" cy="265176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16600" b="1" spc="50" dirty="0" smtClean="0">
                <a:ln w="1143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Certain</a:t>
            </a:r>
            <a:endParaRPr lang="en-US" sz="16600" b="1" spc="50" dirty="0">
              <a:ln w="1143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01466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1935660"/>
            <a:ext cx="8153400" cy="2646878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16600" b="1" cap="none" spc="300" dirty="0" smtClean="0">
                <a:ln w="127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99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haroni" pitchFamily="2" charset="-79"/>
                <a:cs typeface="Aharoni" pitchFamily="2" charset="-79"/>
              </a:rPr>
              <a:t>Likely</a:t>
            </a:r>
            <a:endParaRPr lang="en-US" sz="16600" b="1" cap="none" spc="300" dirty="0">
              <a:ln w="1270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99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43501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1935660"/>
            <a:ext cx="8763000" cy="2646878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16600" b="1" cap="none" spc="300" dirty="0" smtClean="0">
                <a:ln w="127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6085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haroni" pitchFamily="2" charset="-79"/>
                <a:cs typeface="Aharoni" pitchFamily="2" charset="-79"/>
              </a:rPr>
              <a:t>Unlikely</a:t>
            </a:r>
            <a:endParaRPr lang="en-US" sz="16600" b="1" cap="none" spc="300" dirty="0">
              <a:ln w="1270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60852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43501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174186"/>
            <a:ext cx="9372600" cy="216982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13500" b="1" cap="none" spc="300" dirty="0" smtClean="0">
                <a:ln w="127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haroni" pitchFamily="2" charset="-79"/>
                <a:cs typeface="Aharoni" pitchFamily="2" charset="-79"/>
              </a:rPr>
              <a:t>Impossible</a:t>
            </a:r>
            <a:endParaRPr lang="en-US" sz="13500" b="1" cap="none" spc="300" dirty="0">
              <a:ln w="1270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43501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Clemson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</dc:creator>
  <cp:lastModifiedBy>Lauren</cp:lastModifiedBy>
  <cp:revision>3</cp:revision>
  <cp:lastPrinted>2011-10-19T02:50:11Z</cp:lastPrinted>
  <dcterms:created xsi:type="dcterms:W3CDTF">2011-10-19T02:33:19Z</dcterms:created>
  <dcterms:modified xsi:type="dcterms:W3CDTF">2011-10-19T03:03:19Z</dcterms:modified>
</cp:coreProperties>
</file>